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4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CE5BC01-8D83-4BBF-B6A7-116C038AD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630" y="202940"/>
            <a:ext cx="8229600" cy="886606"/>
          </a:xfrm>
        </p:spPr>
        <p:txBody>
          <a:bodyPr>
            <a:normAutofit/>
          </a:bodyPr>
          <a:lstStyle/>
          <a:p>
            <a:r>
              <a:rPr lang="fr-FR" sz="3600" b="1" dirty="0"/>
              <a:t>Texte Léonard de Vinci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7C3EBFFD-104A-4F31-8326-417EAB4638AD}"/>
              </a:ext>
            </a:extLst>
          </p:cNvPr>
          <p:cNvSpPr txBox="1">
            <a:spLocks/>
          </p:cNvSpPr>
          <p:nvPr/>
        </p:nvSpPr>
        <p:spPr>
          <a:xfrm>
            <a:off x="0" y="6163385"/>
            <a:ext cx="6131024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: J ’écoute avec attention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CC2F68B-1396-4983-8B07-D5A8AEDB5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76320">
            <a:off x="1815802" y="1170532"/>
            <a:ext cx="7771592" cy="4911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0E54AAAF-A380-4F56-9E10-BB6530BC5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3" y="125693"/>
            <a:ext cx="4955485" cy="833417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/>
              <a:t>J’invente une histoire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EBADC40E-BDD1-44A1-BD55-0BC7A87E287C}"/>
              </a:ext>
            </a:extLst>
          </p:cNvPr>
          <p:cNvSpPr txBox="1">
            <a:spLocks/>
          </p:cNvSpPr>
          <p:nvPr/>
        </p:nvSpPr>
        <p:spPr>
          <a:xfrm>
            <a:off x="26300" y="6163385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Oral 4 : Je présente un travail</a:t>
            </a:r>
            <a:endParaRPr lang="fr-FR" sz="16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2F27895-C6D0-4AB6-A1D5-9773766FF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17333" y="1680278"/>
            <a:ext cx="5757333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65526DB-24BE-440B-9D39-2077DADF0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859" y="404664"/>
            <a:ext cx="3008313" cy="657994"/>
          </a:xfrm>
        </p:spPr>
        <p:txBody>
          <a:bodyPr>
            <a:normAutofit/>
          </a:bodyPr>
          <a:lstStyle/>
          <a:p>
            <a:r>
              <a:rPr lang="fr-FR" sz="4000" b="1" dirty="0"/>
              <a:t>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3C4F470-F623-4155-A52D-F48F29D33250}"/>
              </a:ext>
            </a:extLst>
          </p:cNvPr>
          <p:cNvSpPr txBox="1">
            <a:spLocks/>
          </p:cNvSpPr>
          <p:nvPr/>
        </p:nvSpPr>
        <p:spPr>
          <a:xfrm>
            <a:off x="-149863" y="6049182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2 : Je mets en voix la poésie.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F9D2D04A-BDD9-439F-8D90-A323C428E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4652" y="3019526"/>
            <a:ext cx="4024894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/>
              <a:t>Je récite mon poème. </a:t>
            </a:r>
            <a:endParaRPr lang="fr-FR" dirty="0"/>
          </a:p>
          <a:p>
            <a:pPr marL="0" indent="0">
              <a:buNone/>
            </a:pPr>
            <a:endParaRPr lang="fr-FR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47D2FDE-5713-49DD-8803-340D79EDF6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7375" y="1746211"/>
            <a:ext cx="3724737" cy="360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025F9053-A8FF-4361-A0CE-D1A38A741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8178" y="106014"/>
            <a:ext cx="5093941" cy="949675"/>
          </a:xfrm>
        </p:spPr>
        <p:txBody>
          <a:bodyPr>
            <a:normAutofit/>
          </a:bodyPr>
          <a:lstStyle/>
          <a:p>
            <a:r>
              <a:rPr lang="fr-FR" sz="4000" b="1" dirty="0"/>
              <a:t>Un bulletin météo</a:t>
            </a:r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8035C9AF-2EBC-4F2A-A52E-D3554B95E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8675" y="1471663"/>
            <a:ext cx="7697302" cy="1508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Je présente la météo. J’utilise le futur. 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D71CA0DF-9D77-4A11-B8F3-0F759B5D6F0C}"/>
              </a:ext>
            </a:extLst>
          </p:cNvPr>
          <p:cNvSpPr txBox="1">
            <a:spLocks/>
          </p:cNvSpPr>
          <p:nvPr/>
        </p:nvSpPr>
        <p:spPr>
          <a:xfrm>
            <a:off x="126613" y="6163385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pPr>
              <a:spcBef>
                <a:spcPts val="0"/>
              </a:spcBef>
              <a:buFontTx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Oral 4 : Je présente un travail</a:t>
            </a:r>
            <a:endParaRPr lang="fr-FR" sz="1600" i="1" dirty="0">
              <a:solidFill>
                <a:srgbClr val="00B050"/>
              </a:solidFill>
              <a:latin typeface="Calibri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1315504-21E7-446C-9924-683686AC90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25964"/>
            <a:ext cx="5580112" cy="3731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15767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71</Words>
  <Application>Microsoft Office PowerPoint</Application>
  <PresentationFormat>Grand écran</PresentationFormat>
  <Paragraphs>21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Texte Léonard de Vinci</vt:lpstr>
      <vt:lpstr>J’invente une histoire</vt:lpstr>
      <vt:lpstr>Mon poème</vt:lpstr>
      <vt:lpstr>Un bulletin météo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2022-01-23T23:20:46Z</dcterms:modified>
</cp:coreProperties>
</file>